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99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28416B8-B813-48EC-B09A-0AAE971A7EC2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24474CA-CB2E-4005-A062-46C9CD3B71C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1" smtClean="0">
                <a:solidFill>
                  <a:srgbClr val="00B050"/>
                </a:solidFill>
                <a:latin typeface="Algerian" pitchFamily="82" charset="0"/>
              </a:rPr>
              <a:t>Game Profile</a:t>
            </a:r>
            <a:endParaRPr lang="en-US" sz="6000" b="1" i="1" dirty="0">
              <a:solidFill>
                <a:srgbClr val="00B050"/>
              </a:solidFill>
              <a:latin typeface="Algerian" pitchFamily="82" charset="0"/>
            </a:endParaRPr>
          </a:p>
        </p:txBody>
      </p:sp>
      <p:pic>
        <p:nvPicPr>
          <p:cNvPr id="10" name="Content Placeholder 9" descr="Screenshot from 2019-01-24 14-16-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  <p:sp>
        <p:nvSpPr>
          <p:cNvPr id="11" name="Oval Callout 10"/>
          <p:cNvSpPr/>
          <p:nvPr/>
        </p:nvSpPr>
        <p:spPr>
          <a:xfrm>
            <a:off x="1295400" y="2971800"/>
            <a:ext cx="2209800" cy="9906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I’m Hero soldier</a:t>
            </a:r>
            <a:endParaRPr lang="en-US" sz="2400" dirty="0"/>
          </a:p>
        </p:txBody>
      </p:sp>
      <p:sp>
        <p:nvSpPr>
          <p:cNvPr id="12" name="Oval Callout 11"/>
          <p:cNvSpPr/>
          <p:nvPr/>
        </p:nvSpPr>
        <p:spPr>
          <a:xfrm flipH="1">
            <a:off x="5638800" y="3200400"/>
            <a:ext cx="1905000" cy="762000"/>
          </a:xfrm>
          <a:prstGeom prst="wedgeEllipseCallo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I’m your Enemy!</a:t>
            </a:r>
            <a:endParaRPr lang="en-US" sz="2000" b="1" dirty="0"/>
          </a:p>
        </p:txBody>
      </p:sp>
    </p:spTree>
  </p:cSld>
  <p:clrMapOvr>
    <a:masterClrMapping/>
  </p:clrMapOvr>
  <p:transition advTm="10468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4" name="Content Placeholder 3" descr="Screenshot from 2019-01-24 14-32-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  <p:sp>
        <p:nvSpPr>
          <p:cNvPr id="5" name="Oval Callout 4"/>
          <p:cNvSpPr/>
          <p:nvPr/>
        </p:nvSpPr>
        <p:spPr>
          <a:xfrm flipH="1">
            <a:off x="3124200" y="3048000"/>
            <a:ext cx="1600200" cy="5334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My life is limited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advTm="5453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4" name="Content Placeholder 3" descr="Screenshot from 2019-01-24 14-31-0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  <p:sp>
        <p:nvSpPr>
          <p:cNvPr id="5" name="Oval Callout 4"/>
          <p:cNvSpPr/>
          <p:nvPr/>
        </p:nvSpPr>
        <p:spPr>
          <a:xfrm flipH="1">
            <a:off x="2895600" y="3124200"/>
            <a:ext cx="1676400" cy="533400"/>
          </a:xfrm>
          <a:prstGeom prst="wedgeEllipse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ahnschrift Condensed" pitchFamily="34" charset="0"/>
              </a:rPr>
              <a:t>Don’t go alone</a:t>
            </a:r>
            <a:endParaRPr lang="en-US" dirty="0">
              <a:latin typeface="Bahnschrift Condensed" pitchFamily="34" charset="0"/>
            </a:endParaRPr>
          </a:p>
        </p:txBody>
      </p:sp>
      <p:sp>
        <p:nvSpPr>
          <p:cNvPr id="6" name="Oval Callout 5"/>
          <p:cNvSpPr/>
          <p:nvPr/>
        </p:nvSpPr>
        <p:spPr>
          <a:xfrm flipH="1">
            <a:off x="914400" y="3048000"/>
            <a:ext cx="1600200" cy="5334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Let me go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advTm="6219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4" name="Content Placeholder 3" descr="Screenshot (2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752600"/>
            <a:ext cx="8050085" cy="4525963"/>
          </a:xfrm>
        </p:spPr>
      </p:pic>
      <p:sp>
        <p:nvSpPr>
          <p:cNvPr id="5" name="Oval Callout 4"/>
          <p:cNvSpPr/>
          <p:nvPr/>
        </p:nvSpPr>
        <p:spPr>
          <a:xfrm flipH="1">
            <a:off x="533400" y="2743200"/>
            <a:ext cx="1295400" cy="6096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itchFamily="82" charset="0"/>
              </a:rPr>
              <a:t>Dead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lgerian" pitchFamily="82" charset="0"/>
              </a:rPr>
              <a:t>Life</a:t>
            </a:r>
            <a:r>
              <a:rPr lang="en-US" dirty="0" smtClean="0">
                <a:solidFill>
                  <a:srgbClr val="FF0000"/>
                </a:solidFill>
                <a:latin typeface="Algerian" pitchFamily="82" charset="0"/>
              </a:rPr>
              <a:t> </a:t>
            </a:r>
            <a:endParaRPr lang="en-US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6" name="Oval Callout 5"/>
          <p:cNvSpPr/>
          <p:nvPr/>
        </p:nvSpPr>
        <p:spPr>
          <a:xfrm flipH="1">
            <a:off x="3429000" y="2971800"/>
            <a:ext cx="1066800" cy="53340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 no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 flipH="1">
            <a:off x="6400800" y="3048000"/>
            <a:ext cx="1600200" cy="6096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 him</a:t>
            </a:r>
            <a:endParaRPr lang="en-US" dirty="0"/>
          </a:p>
        </p:txBody>
      </p:sp>
    </p:spTree>
  </p:cSld>
  <p:clrMapOvr>
    <a:masterClrMapping/>
  </p:clrMapOvr>
  <p:transition advTm="661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6" name="Content Placeholder 5" descr="Screenshot (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  <p:sp>
        <p:nvSpPr>
          <p:cNvPr id="7" name="Oval Callout 6"/>
          <p:cNvSpPr/>
          <p:nvPr/>
        </p:nvSpPr>
        <p:spPr>
          <a:xfrm flipH="1">
            <a:off x="2819400" y="2895600"/>
            <a:ext cx="1676400" cy="6096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 won’t spare you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1219200" y="2743200"/>
            <a:ext cx="1524000" cy="7620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92D050"/>
                </a:solidFill>
              </a:rPr>
              <a:t>Hee</a:t>
            </a:r>
            <a:r>
              <a:rPr lang="en-US" dirty="0" smtClean="0">
                <a:solidFill>
                  <a:srgbClr val="92D050"/>
                </a:solidFill>
              </a:rPr>
              <a:t>..</a:t>
            </a:r>
          </a:p>
          <a:p>
            <a:pPr algn="ctr"/>
            <a:r>
              <a:rPr lang="en-US" dirty="0" smtClean="0">
                <a:solidFill>
                  <a:srgbClr val="92D050"/>
                </a:solidFill>
              </a:rPr>
              <a:t>you can’t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 advTm="5875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9" name="Content Placeholder 8" descr="Screenshot (2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589" y="1600200"/>
            <a:ext cx="7370822" cy="4708525"/>
          </a:xfrm>
        </p:spPr>
      </p:pic>
      <p:sp>
        <p:nvSpPr>
          <p:cNvPr id="7" name="Oval Callout 6"/>
          <p:cNvSpPr/>
          <p:nvPr/>
        </p:nvSpPr>
        <p:spPr>
          <a:xfrm>
            <a:off x="3810000" y="2971800"/>
            <a:ext cx="1676400" cy="5334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ill save</a:t>
            </a:r>
          </a:p>
          <a:p>
            <a:pPr algn="ctr"/>
            <a:r>
              <a:rPr lang="en-US" dirty="0" smtClean="0"/>
              <a:t>them</a:t>
            </a:r>
            <a:endParaRPr lang="en-US" dirty="0"/>
          </a:p>
        </p:txBody>
      </p:sp>
      <p:sp>
        <p:nvSpPr>
          <p:cNvPr id="12" name="Oval Callout 11"/>
          <p:cNvSpPr/>
          <p:nvPr/>
        </p:nvSpPr>
        <p:spPr>
          <a:xfrm>
            <a:off x="3733800" y="2819400"/>
            <a:ext cx="1524000" cy="6858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save them</a:t>
            </a:r>
            <a:endParaRPr lang="en-US" dirty="0"/>
          </a:p>
        </p:txBody>
      </p:sp>
      <p:sp>
        <p:nvSpPr>
          <p:cNvPr id="13" name="Oval Callout 12"/>
          <p:cNvSpPr/>
          <p:nvPr/>
        </p:nvSpPr>
        <p:spPr>
          <a:xfrm flipH="1">
            <a:off x="6781800" y="3200400"/>
            <a:ext cx="914400" cy="7620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No..</a:t>
            </a:r>
            <a:endParaRPr lang="en-US" dirty="0"/>
          </a:p>
        </p:txBody>
      </p:sp>
    </p:spTree>
  </p:cSld>
  <p:clrMapOvr>
    <a:masterClrMapping/>
  </p:clrMapOvr>
  <p:transition advTm="5406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4" name="Content Placeholder 3" descr="Screenshot (3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  <p:sp>
        <p:nvSpPr>
          <p:cNvPr id="5" name="Oval Callout 4"/>
          <p:cNvSpPr/>
          <p:nvPr/>
        </p:nvSpPr>
        <p:spPr>
          <a:xfrm>
            <a:off x="4495800" y="3124200"/>
            <a:ext cx="1219200" cy="4572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fast</a:t>
            </a:r>
            <a:endParaRPr lang="en-US" dirty="0"/>
          </a:p>
        </p:txBody>
      </p:sp>
    </p:spTree>
  </p:cSld>
  <p:clrMapOvr>
    <a:masterClrMapping/>
  </p:clrMapOvr>
  <p:transition advTm="6125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4" name="Content Placeholder 3" descr="Screenshot (2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  <p:sp>
        <p:nvSpPr>
          <p:cNvPr id="5" name="Oval Callout 4"/>
          <p:cNvSpPr/>
          <p:nvPr/>
        </p:nvSpPr>
        <p:spPr>
          <a:xfrm>
            <a:off x="2057400" y="2819400"/>
            <a:ext cx="1524000" cy="762000"/>
          </a:xfrm>
          <a:prstGeom prst="wedgeEllipse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You are safe here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6484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4" name="Content Placeholder 3" descr="Screenshot from 2019-01-24 14-43-2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</p:spTree>
  </p:cSld>
  <p:clrMapOvr>
    <a:masterClrMapping/>
  </p:clrMapOvr>
  <p:transition advTm="10282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00B050"/>
                </a:solidFill>
                <a:latin typeface="Algerian" pitchFamily="82" charset="0"/>
              </a:rPr>
              <a:t>Challenges</a:t>
            </a:r>
            <a:endParaRPr lang="en-US" sz="6000" dirty="0">
              <a:solidFill>
                <a:srgbClr val="00B050"/>
              </a:solidFill>
              <a:latin typeface="Algerian" pitchFamily="82" charset="0"/>
            </a:endParaRPr>
          </a:p>
        </p:txBody>
      </p:sp>
      <p:pic>
        <p:nvPicPr>
          <p:cNvPr id="4" name="Content Placeholder 3" descr="Screenshot from 2019-01-24 14-17-0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</p:spTree>
  </p:cSld>
  <p:clrMapOvr>
    <a:masterClrMapping/>
  </p:clrMapOvr>
  <p:transition advTm="7297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00B050"/>
                </a:solidFill>
                <a:latin typeface="Algerian" pitchFamily="82" charset="0"/>
              </a:rPr>
              <a:t>Instructions</a:t>
            </a:r>
            <a:endParaRPr lang="en-US" sz="6000" dirty="0">
              <a:solidFill>
                <a:srgbClr val="00B050"/>
              </a:solidFill>
              <a:latin typeface="Algerian" pitchFamily="82" charset="0"/>
            </a:endParaRPr>
          </a:p>
        </p:txBody>
      </p:sp>
      <p:pic>
        <p:nvPicPr>
          <p:cNvPr id="4" name="Content Placeholder 3" descr="Screenshot from 2019-01-24 14-16-3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</p:spTree>
  </p:cSld>
  <p:clrMapOvr>
    <a:masterClrMapping/>
  </p:clrMapOvr>
  <p:transition advTm="15094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>
              <a:solidFill>
                <a:srgbClr val="00B050"/>
              </a:solidFill>
              <a:latin typeface="Algerian" pitchFamily="82" charset="0"/>
            </a:endParaRPr>
          </a:p>
        </p:txBody>
      </p:sp>
      <p:pic>
        <p:nvPicPr>
          <p:cNvPr id="7" name="Content Placeholder 6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801" y="1600200"/>
            <a:ext cx="7148397" cy="4708525"/>
          </a:xfrm>
        </p:spPr>
      </p:pic>
      <p:sp>
        <p:nvSpPr>
          <p:cNvPr id="8" name="Oval Callout 7"/>
          <p:cNvSpPr/>
          <p:nvPr/>
        </p:nvSpPr>
        <p:spPr>
          <a:xfrm>
            <a:off x="5334000" y="2667000"/>
            <a:ext cx="1752600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Bahnschrift Condensed" pitchFamily="34" charset="0"/>
              </a:rPr>
              <a:t>Who will save the forest!</a:t>
            </a:r>
            <a:endParaRPr lang="en-US" sz="2000" dirty="0">
              <a:latin typeface="Bahnschrift Condensed" pitchFamily="34" charset="0"/>
            </a:endParaRPr>
          </a:p>
        </p:txBody>
      </p:sp>
    </p:spTree>
  </p:cSld>
  <p:clrMapOvr>
    <a:masterClrMapping/>
  </p:clrMapOvr>
  <p:transition advTm="609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6" name="Content Placeholder 5" descr="Screenshot from 2019-01-24 14-30-5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  <p:sp>
        <p:nvSpPr>
          <p:cNvPr id="8" name="Oval Callout 7"/>
          <p:cNvSpPr/>
          <p:nvPr/>
        </p:nvSpPr>
        <p:spPr>
          <a:xfrm>
            <a:off x="3886200" y="3276600"/>
            <a:ext cx="1447800" cy="4572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I’m here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11" name="Oval Callout 10"/>
          <p:cNvSpPr/>
          <p:nvPr/>
        </p:nvSpPr>
        <p:spPr>
          <a:xfrm flipH="1">
            <a:off x="6934200" y="3276600"/>
            <a:ext cx="1524000" cy="533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I’m also here</a:t>
            </a:r>
            <a:endParaRPr lang="en-US" dirty="0"/>
          </a:p>
        </p:txBody>
      </p:sp>
    </p:spTree>
  </p:cSld>
  <p:clrMapOvr>
    <a:masterClrMapping/>
  </p:clrMapOvr>
  <p:transition advTm="7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4" name="Content Placeholder 3" descr="Screenshot from 2019-01-24 14-17-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5" name="Oval Callout 4"/>
          <p:cNvSpPr/>
          <p:nvPr/>
        </p:nvSpPr>
        <p:spPr>
          <a:xfrm>
            <a:off x="1905000" y="2971800"/>
            <a:ext cx="1600200" cy="7620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ahnschrift SemiBold Condensed" pitchFamily="34" charset="0"/>
              </a:rPr>
              <a:t>You can’t </a:t>
            </a:r>
            <a:endParaRPr lang="en-US" dirty="0">
              <a:latin typeface="Bahnschrift SemiBold Condensed" pitchFamily="34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5715000" y="1905000"/>
            <a:ext cx="1676400" cy="14478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Help me!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ransition advTm="6516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6" name="Content Placeholder 5" descr="Screenshot from 2019-01-24 14-40-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  <p:sp>
        <p:nvSpPr>
          <p:cNvPr id="7" name="Oval Callout 6"/>
          <p:cNvSpPr/>
          <p:nvPr/>
        </p:nvSpPr>
        <p:spPr>
          <a:xfrm>
            <a:off x="1447800" y="3124200"/>
            <a:ext cx="1524000" cy="533400"/>
          </a:xfrm>
          <a:prstGeom prst="wedgeEllipse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 </a:t>
            </a:r>
            <a:r>
              <a:rPr lang="en-US" dirty="0" err="1" smtClean="0"/>
              <a:t>bo</a:t>
            </a:r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ransition advTm="625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4" name="Content Placeholder 3" descr="fdskaj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15" y="1600200"/>
            <a:ext cx="6434769" cy="4708525"/>
          </a:xfrm>
        </p:spPr>
      </p:pic>
      <p:sp>
        <p:nvSpPr>
          <p:cNvPr id="5" name="Oval Callout 4"/>
          <p:cNvSpPr/>
          <p:nvPr/>
        </p:nvSpPr>
        <p:spPr>
          <a:xfrm flipH="1">
            <a:off x="6019800" y="3124200"/>
            <a:ext cx="1219200" cy="6096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gency FB" pitchFamily="34" charset="0"/>
              </a:rPr>
              <a:t>Get him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2286000" y="3124200"/>
            <a:ext cx="1066800" cy="533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fast</a:t>
            </a:r>
            <a:endParaRPr lang="en-US" dirty="0"/>
          </a:p>
        </p:txBody>
      </p:sp>
    </p:spTree>
  </p:cSld>
  <p:clrMapOvr>
    <a:masterClrMapping/>
  </p:clrMapOvr>
  <p:transition advTm="7297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Algerian" pitchFamily="82" charset="0"/>
              </a:rPr>
              <a:t>Game Story</a:t>
            </a:r>
            <a:endParaRPr lang="en-US" dirty="0"/>
          </a:p>
        </p:txBody>
      </p:sp>
      <p:pic>
        <p:nvPicPr>
          <p:cNvPr id="6" name="Content Placeholder 5" descr="Screenshot from 2019-01-24 14-31-4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1017"/>
            <a:ext cx="8229600" cy="462689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Oval Callout 6"/>
          <p:cNvSpPr/>
          <p:nvPr/>
        </p:nvSpPr>
        <p:spPr>
          <a:xfrm flipH="1">
            <a:off x="5562600" y="2895600"/>
            <a:ext cx="990600" cy="3810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Hiss..</a:t>
            </a:r>
            <a:endParaRPr lang="en-US" dirty="0"/>
          </a:p>
        </p:txBody>
      </p:sp>
      <p:sp>
        <p:nvSpPr>
          <p:cNvPr id="8" name="Oval Callout 7"/>
          <p:cNvSpPr/>
          <p:nvPr/>
        </p:nvSpPr>
        <p:spPr>
          <a:xfrm flipH="1">
            <a:off x="3886200" y="3124200"/>
            <a:ext cx="990600" cy="533400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Run..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1295400" y="3657600"/>
            <a:ext cx="1447800" cy="53340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Safe Zone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6484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108</Words>
  <Application>Microsoft Office PowerPoint</Application>
  <PresentationFormat>On-screen Show (4:3)</PresentationFormat>
  <Paragraphs>46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Apex</vt:lpstr>
      <vt:lpstr>Game Profile</vt:lpstr>
      <vt:lpstr>Challenges</vt:lpstr>
      <vt:lpstr>Instructions</vt:lpstr>
      <vt:lpstr>Game Story</vt:lpstr>
      <vt:lpstr>Game Story</vt:lpstr>
      <vt:lpstr>Game Story</vt:lpstr>
      <vt:lpstr>Game Story</vt:lpstr>
      <vt:lpstr>Game Story</vt:lpstr>
      <vt:lpstr>Game Story</vt:lpstr>
      <vt:lpstr>Game Story</vt:lpstr>
      <vt:lpstr>Game Story</vt:lpstr>
      <vt:lpstr>Game Story</vt:lpstr>
      <vt:lpstr>Game Story</vt:lpstr>
      <vt:lpstr>Game Story</vt:lpstr>
      <vt:lpstr>Game Story</vt:lpstr>
      <vt:lpstr>Game Story</vt:lpstr>
      <vt:lpstr>Game Story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Presentation</dc:title>
  <dc:creator>CSE CARNIVAL 2017</dc:creator>
  <cp:lastModifiedBy>CSE CARNIVAL 2017</cp:lastModifiedBy>
  <cp:revision>17</cp:revision>
  <dcterms:created xsi:type="dcterms:W3CDTF">2019-01-24T09:40:21Z</dcterms:created>
  <dcterms:modified xsi:type="dcterms:W3CDTF">2019-01-24T12:36:59Z</dcterms:modified>
</cp:coreProperties>
</file>